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45"/>
  </p:notesMasterIdLst>
  <p:sldIdLst>
    <p:sldId id="256" r:id="rId2"/>
    <p:sldId id="276" r:id="rId3"/>
    <p:sldId id="257" r:id="rId4"/>
    <p:sldId id="258" r:id="rId5"/>
    <p:sldId id="259" r:id="rId6"/>
    <p:sldId id="260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61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63" r:id="rId26"/>
    <p:sldId id="264" r:id="rId27"/>
    <p:sldId id="297" r:id="rId28"/>
    <p:sldId id="298" r:id="rId29"/>
    <p:sldId id="299" r:id="rId30"/>
    <p:sldId id="300" r:id="rId31"/>
    <p:sldId id="301" r:id="rId32"/>
    <p:sldId id="302" r:id="rId33"/>
    <p:sldId id="279" r:id="rId34"/>
    <p:sldId id="278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ato" panose="020B060402020202020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675E9-245B-11D5-23B1-D2AF44D5742F}" v="23" dt="2020-08-29T03:30:15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67c436f987cde8b318be4dcb3c9e8423a33bc1503bce72d74b6aff54d54541ea::" providerId="AD" clId="Web-{2DA675E9-245B-11D5-23B1-D2AF44D5742F}"/>
    <pc:docChg chg="addSld">
      <pc:chgData name="Người dùng Khách" userId="S::urn:spo:anon#67c436f987cde8b318be4dcb3c9e8423a33bc1503bce72d74b6aff54d54541ea::" providerId="AD" clId="Web-{2DA675E9-245B-11D5-23B1-D2AF44D5742F}" dt="2020-08-29T03:30:15.684" v="22"/>
      <pc:docMkLst>
        <pc:docMk/>
      </pc:docMkLst>
      <pc:sldChg chg="new">
        <pc:chgData name="Người dùng Khách" userId="S::urn:spo:anon#67c436f987cde8b318be4dcb3c9e8423a33bc1503bce72d74b6aff54d54541ea::" providerId="AD" clId="Web-{2DA675E9-245B-11D5-23B1-D2AF44D5742F}" dt="2020-08-29T03:29:41.450" v="0"/>
        <pc:sldMkLst>
          <pc:docMk/>
          <pc:sldMk cId="2367677087" sldId="28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5.762" v="1"/>
        <pc:sldMkLst>
          <pc:docMk/>
          <pc:sldMk cId="1545375946" sldId="28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356" v="2"/>
        <pc:sldMkLst>
          <pc:docMk/>
          <pc:sldMk cId="1381142643" sldId="28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8.747" v="3"/>
        <pc:sldMkLst>
          <pc:docMk/>
          <pc:sldMk cId="1053607570" sldId="28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49.622" v="4"/>
        <pc:sldMkLst>
          <pc:docMk/>
          <pc:sldMk cId="3674654031" sldId="28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0.637" v="5"/>
        <pc:sldMkLst>
          <pc:docMk/>
          <pc:sldMk cId="3366604593" sldId="28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1.325" v="6"/>
        <pc:sldMkLst>
          <pc:docMk/>
          <pc:sldMk cId="3776211819" sldId="28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3.450" v="7"/>
        <pc:sldMkLst>
          <pc:docMk/>
          <pc:sldMk cId="441763876" sldId="28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7.106" v="8"/>
        <pc:sldMkLst>
          <pc:docMk/>
          <pc:sldMk cId="2448472302" sldId="28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575" v="9"/>
        <pc:sldMkLst>
          <pc:docMk/>
          <pc:sldMk cId="2456553801" sldId="28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29:58.997" v="10"/>
        <pc:sldMkLst>
          <pc:docMk/>
          <pc:sldMk cId="249697804" sldId="29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0.793" v="11"/>
        <pc:sldMkLst>
          <pc:docMk/>
          <pc:sldMk cId="2594931632" sldId="29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1.653" v="12"/>
        <pc:sldMkLst>
          <pc:docMk/>
          <pc:sldMk cId="1182914080" sldId="292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22" v="13"/>
        <pc:sldMkLst>
          <pc:docMk/>
          <pc:sldMk cId="1110456025" sldId="293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3.653" v="14"/>
        <pc:sldMkLst>
          <pc:docMk/>
          <pc:sldMk cId="11030652" sldId="294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028" v="15"/>
        <pc:sldMkLst>
          <pc:docMk/>
          <pc:sldMk cId="1303124042" sldId="295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04.668" v="16"/>
        <pc:sldMkLst>
          <pc:docMk/>
          <pc:sldMk cId="2693756474" sldId="296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1.512" v="17"/>
        <pc:sldMkLst>
          <pc:docMk/>
          <pc:sldMk cId="1410995576" sldId="297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3.215" v="18"/>
        <pc:sldMkLst>
          <pc:docMk/>
          <pc:sldMk cId="2525222338" sldId="298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590" v="19"/>
        <pc:sldMkLst>
          <pc:docMk/>
          <pc:sldMk cId="1371830244" sldId="299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606" v="20"/>
        <pc:sldMkLst>
          <pc:docMk/>
          <pc:sldMk cId="910131844" sldId="300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4.934" v="21"/>
        <pc:sldMkLst>
          <pc:docMk/>
          <pc:sldMk cId="1347838758" sldId="301"/>
        </pc:sldMkLst>
      </pc:sldChg>
      <pc:sldChg chg="new">
        <pc:chgData name="Người dùng Khách" userId="S::urn:spo:anon#67c436f987cde8b318be4dcb3c9e8423a33bc1503bce72d74b6aff54d54541ea::" providerId="AD" clId="Web-{2DA675E9-245B-11D5-23B1-D2AF44D5742F}" dt="2020-08-29T03:30:15.684" v="22"/>
        <pc:sldMkLst>
          <pc:docMk/>
          <pc:sldMk cId="3987400528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1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pPr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1550"/>
            <a:ext cx="9220200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THỰC VẬT VÀ ĐỘNG VẬT</a:t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18: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65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0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21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763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038" y="586085"/>
            <a:ext cx="7863409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57610" y="275949"/>
            <a:ext cx="468862" cy="720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23950"/>
            <a:ext cx="262731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352550"/>
            <a:ext cx="24447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303337"/>
            <a:ext cx="2528887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7200" y="340995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0957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55295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7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472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55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9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3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1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5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0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24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75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pic>
        <p:nvPicPr>
          <p:cNvPr id="4098" name="Picture 2" descr="E:\năm học 2020- 2021\hình ảnh power point\tnxh\81031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1" y="1276351"/>
            <a:ext cx="2743199" cy="2438400"/>
          </a:xfrm>
          <a:prstGeom prst="rect">
            <a:avLst/>
          </a:prstGeom>
          <a:noFill/>
        </p:spPr>
      </p:pic>
      <p:pic>
        <p:nvPicPr>
          <p:cNvPr id="4099" name="Picture 3" descr="E:\năm học 2020- 2021\hình ảnh power point\tnxh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1850" y="1276350"/>
            <a:ext cx="2647950" cy="2438400"/>
          </a:xfrm>
          <a:prstGeom prst="rect">
            <a:avLst/>
          </a:prstGeom>
          <a:noFill/>
        </p:spPr>
      </p:pic>
      <p:pic>
        <p:nvPicPr>
          <p:cNvPr id="4100" name="Picture 4" descr="E:\năm học 2020- 2021\hình ảnh power point\tnxh\unnam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276350"/>
            <a:ext cx="2667000" cy="2438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52400" y="394335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9433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394335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95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22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3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227161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mèo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cún</a:t>
            </a:r>
            <a:r>
              <a:rPr lang="en-US" sz="2800" dirty="0">
                <a:solidFill>
                  <a:srgbClr val="00934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8764" y="1811482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Gà Trống Mèo Con Và Cún Con - Nhà Em Có Con Gà Trố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50381"/>
            <a:ext cx="3927764" cy="4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31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38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00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514350"/>
            <a:ext cx="76962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424368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 descr="E:\năm học 2020- 2021\hình ảnh power point\tnxh\20200106_045342_167831_benh-dai.max-800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76350"/>
            <a:ext cx="3786909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3" name="Picture 3" descr="E:\năm học 2020- 2021\hình ảnh power point\tnxh\photo1501055888976-1501055889743-68-0-989-1483-crop-15010559099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276350"/>
            <a:ext cx="3886200" cy="2667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" y="421955"/>
            <a:ext cx="435789" cy="62579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319213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547813"/>
            <a:ext cx="28194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1" y="1471613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405901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98281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398281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464" y="741878"/>
            <a:ext cx="809028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9955"/>
            <a:ext cx="511989" cy="613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59055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049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220962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2876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363855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90550"/>
            <a:ext cx="8090281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"/>
            <a:ext cx="457199" cy="60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857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799" y="1276350"/>
            <a:ext cx="2359743" cy="20050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3098" y="1276350"/>
            <a:ext cx="2450502" cy="20177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276350"/>
            <a:ext cx="2362200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3400" y="356235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725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56955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994" y="556796"/>
            <a:ext cx="8036006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600" b="1" dirty="0" err="1">
                <a:latin typeface="Lato" pitchFamily="34" charset="0"/>
                <a:cs typeface="Lato" pitchFamily="34" charset="0"/>
              </a:rPr>
              <a:t>Cùng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nói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về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những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việc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em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cần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làm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để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đảm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bảo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an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toàn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khi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tiếp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xúc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với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các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 con </a:t>
            </a:r>
            <a:r>
              <a:rPr lang="en-US" sz="1600" b="1" dirty="0" err="1">
                <a:latin typeface="Lato" pitchFamily="34" charset="0"/>
                <a:cs typeface="Lato" pitchFamily="34" charset="0"/>
              </a:rPr>
              <a:t>vật</a:t>
            </a:r>
            <a:r>
              <a:rPr lang="en-US" sz="1600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361951"/>
            <a:ext cx="411580" cy="606338"/>
          </a:xfrm>
          <a:prstGeom prst="rect">
            <a:avLst/>
          </a:prstGeom>
        </p:spPr>
      </p:pic>
      <p:pic>
        <p:nvPicPr>
          <p:cNvPr id="8194" name="Picture 2" descr="E:\năm học 2020- 2021\hình ảnh power point\tnxh\hq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23950"/>
            <a:ext cx="67056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0" y="438151"/>
            <a:ext cx="483389" cy="530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14350"/>
            <a:ext cx="64008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123950"/>
            <a:ext cx="5918200" cy="3516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74295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352550"/>
            <a:ext cx="40751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715">
            <a:off x="398545" y="285442"/>
            <a:ext cx="468862" cy="5347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1123950"/>
            <a:ext cx="4343399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123950"/>
            <a:ext cx="3200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361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400" y="647640"/>
            <a:ext cx="9144000" cy="4001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0636"/>
            <a:ext cx="372363" cy="53471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123950"/>
            <a:ext cx="20574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57200" y="20955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127635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Cho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2400" y="234315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1123950"/>
            <a:ext cx="160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" y="819150"/>
            <a:ext cx="640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1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67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37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142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7b328112c2e2b175e42d4d918cbeae24d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412</Words>
  <Application>Microsoft Office PowerPoint</Application>
  <PresentationFormat>Trình chiếu Trên màn hình (16:9)</PresentationFormat>
  <Paragraphs>53</Paragraphs>
  <Slides>43</Slides>
  <Notes>10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43</vt:i4>
      </vt:variant>
    </vt:vector>
  </HeadingPairs>
  <TitlesOfParts>
    <vt:vector size="44" baseType="lpstr">
      <vt:lpstr>Office Theme</vt:lpstr>
      <vt:lpstr>CHỦ ĐỀ 4: THỰC VẬT VÀ ĐỘNG VẬT  Bài 18: Chăm sóc và bảo vệ vật nuôi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PC</cp:lastModifiedBy>
  <cp:revision>67</cp:revision>
  <dcterms:created xsi:type="dcterms:W3CDTF">2020-04-28T02:36:50Z</dcterms:created>
  <dcterms:modified xsi:type="dcterms:W3CDTF">2020-08-29T03:30:18Z</dcterms:modified>
</cp:coreProperties>
</file>